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4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750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71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55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5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FEDERAL</a:t>
            </a:r>
            <a:r>
              <a:rPr lang="fr-FR" sz="40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81" y="-9909"/>
            <a:ext cx="2093812" cy="21916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-9939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187624" y="2852936"/>
            <a:ext cx="7776864" cy="4005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aseline="0" dirty="0">
                <a:solidFill>
                  <a:schemeClr val="tx1"/>
                </a:solidFill>
                <a:latin typeface="Times" pitchFamily="18" charset="0"/>
              </a:rPr>
              <a:t>Le mercredi 13 février, les U12-U13 ont été sensibilisé par l’intermédiaire d’un atelier technique  sur les différents types de déchets, leurs tris, et leurs poubelles correspondantes.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aseline="0" dirty="0">
                <a:solidFill>
                  <a:schemeClr val="tx1"/>
                </a:solidFill>
                <a:latin typeface="Times" pitchFamily="18" charset="0"/>
              </a:rPr>
              <a:t>L’atelier se déroulait sous forme de béret, où au signal de l’éducateur, les joueurs appelés par leurs numéros s’élancent en conduite de balle. </a:t>
            </a:r>
            <a:r>
              <a:rPr lang="fr-FR" sz="2000" dirty="0">
                <a:solidFill>
                  <a:schemeClr val="tx1"/>
                </a:solidFill>
                <a:latin typeface="Times" pitchFamily="18" charset="0"/>
              </a:rPr>
              <a:t>L’éducateur lève via sa main un déchet, le joueur le plus rapide à franchir la bonne porte gagne. Les portes sont de divers couleurs et représentent les différentes couleurs de poubelles.</a:t>
            </a:r>
            <a:endParaRPr lang="fr-FR" sz="2000" baseline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636912"/>
            <a:ext cx="2160240" cy="3594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6160070" y="142694"/>
            <a:ext cx="2808312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Thématiques développées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194073" y="89247"/>
            <a:ext cx="2160240" cy="6017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 </a:t>
            </a:r>
            <a:r>
              <a:rPr lang="fr-FR" sz="1000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/>
              <a:t>SO CHOLET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194073" y="1254836"/>
            <a:ext cx="2160240" cy="3601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Tri des déchets 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1194073" y="8947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1211031" y="1735940"/>
            <a:ext cx="2160240" cy="531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/>
              <a:t>Nb participants</a:t>
            </a:r>
            <a:r>
              <a:rPr lang="fr-FR" sz="1400" dirty="0"/>
              <a:t> </a:t>
            </a:r>
            <a:r>
              <a:rPr lang="fr-FR" sz="1000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chemeClr val="bg1"/>
                </a:solidFill>
                <a:latin typeface="Times" pitchFamily="18" charset="0"/>
              </a:rPr>
              <a:t>31 U12-U13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995936" y="89247"/>
            <a:ext cx="1872208" cy="5348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Dates </a:t>
            </a:r>
            <a:r>
              <a:rPr lang="fr-FR" sz="1000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/>
              <a:t>13/02/19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47980"/>
              </p:ext>
            </p:extLst>
          </p:nvPr>
        </p:nvGraphicFramePr>
        <p:xfrm>
          <a:off x="6547887" y="650108"/>
          <a:ext cx="1984554" cy="992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REGLES DE 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93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      Santé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Engagement citoyen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Environnement</a:t>
                      </a:r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6619895" y="1046931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19895" y="1230535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19895" y="1414139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34820"/>
              </p:ext>
            </p:extLst>
          </p:nvPr>
        </p:nvGraphicFramePr>
        <p:xfrm>
          <a:off x="6547887" y="1648585"/>
          <a:ext cx="1984554" cy="992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REGLES DE JEU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93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      Fair-play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Règles</a:t>
                      </a:r>
                      <a:r>
                        <a:rPr lang="fr-FR" sz="1200" baseline="0" dirty="0"/>
                        <a:t> du jeu et arbitrage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Culture</a:t>
                      </a:r>
                      <a:r>
                        <a:rPr lang="fr-FR" sz="1200" baseline="0" dirty="0"/>
                        <a:t> foot</a:t>
                      </a:r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6619895" y="2059476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619895" y="2243080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619895" y="2426684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398"/>
            <a:ext cx="471722" cy="14127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790" y="836398"/>
            <a:ext cx="471722" cy="14127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070" y="836398"/>
            <a:ext cx="471722" cy="14127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pic>
        <p:nvPicPr>
          <p:cNvPr id="6" name="Graphique 5" descr="Coche">
            <a:extLst>
              <a:ext uri="{FF2B5EF4-FFF2-40B4-BE49-F238E27FC236}">
                <a16:creationId xmlns:a16="http://schemas.microsoft.com/office/drawing/2014/main" id="{50353633-687C-49CD-957A-199E9C099A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6978" y="1400813"/>
            <a:ext cx="174189" cy="1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PHOTO(s) </a:t>
            </a:r>
          </a:p>
          <a:p>
            <a:pPr algn="ctr"/>
            <a:r>
              <a:rPr lang="fr-FR" sz="3200" b="1" dirty="0"/>
              <a:t>DE </a:t>
            </a:r>
          </a:p>
          <a:p>
            <a:pPr algn="ctr"/>
            <a:r>
              <a:rPr lang="fr-FR" sz="3200" b="1" dirty="0"/>
              <a:t>L’ACTION</a:t>
            </a:r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3380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988"/>
            <a:ext cx="1368152" cy="10800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E37562-2124-46D0-AC84-CB998FA62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84" y="1961727"/>
            <a:ext cx="3938872" cy="4635625"/>
          </a:xfrm>
          <a:prstGeom prst="rect">
            <a:avLst/>
          </a:prstGeom>
        </p:spPr>
      </p:pic>
      <p:pic>
        <p:nvPicPr>
          <p:cNvPr id="9" name="Image 8" descr="Une image contenant herbe, ciel, extérieur, bâtiment&#10;&#10;Description générée automatiquement">
            <a:extLst>
              <a:ext uri="{FF2B5EF4-FFF2-40B4-BE49-F238E27FC236}">
                <a16:creationId xmlns:a16="http://schemas.microsoft.com/office/drawing/2014/main" id="{B4679015-29CB-4FA7-99A5-26CF4F6FF4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75282"/>
            <a:ext cx="3479102" cy="4622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Fiche Action PEF Jeux vidéos</Template>
  <TotalTime>0</TotalTime>
  <Words>153</Words>
  <Application>Microsoft Office PowerPoint</Application>
  <PresentationFormat>Affichage à l'écran (4:3)</PresentationFormat>
  <Paragraphs>36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Timothée Paque</dc:creator>
  <cp:lastModifiedBy>Timothée Paque</cp:lastModifiedBy>
  <cp:revision>2</cp:revision>
  <dcterms:created xsi:type="dcterms:W3CDTF">2019-02-18T09:24:33Z</dcterms:created>
  <dcterms:modified xsi:type="dcterms:W3CDTF">2019-02-18T09:39:46Z</dcterms:modified>
</cp:coreProperties>
</file>